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92003-CA03-4E6B-A2FB-898292D91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AEA6CF-9866-4212-AC6B-FADCA8951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922CF8-FC5D-48B5-822B-6C0FA20D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19AB88-E89E-4D1A-BD1C-792CBC6F5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AD7BBB-EA3D-4487-9241-E999EB2B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3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D8D53-76DB-4B81-8402-B9A50253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28BADC-885C-4321-B97D-8C77E3AA4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EC28E7-CE49-43C1-8316-5AE2014D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7A74D7-FD0A-4CAE-AA34-809D00DA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01C68-8D02-476B-8970-4AEFAC18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7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8F3A68A-D49E-48CB-8549-B7DB50453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676072-927F-4D1B-BFF4-810554464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6457D-6C1F-47F4-8A8E-76C2FD39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F082BB-5593-47F3-BE5B-BBA88965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E0136-FC5B-44BF-B128-132DE54D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02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B9D0C-03D0-42D6-BBD8-D5310E3E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1851BC-CE6C-49D5-9634-ACFBCED2A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467CDD-F60D-48EA-9AC1-5025783B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0E03E9-7ED1-4C40-9287-825407A1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CCB924-BCCF-4BBC-91E2-B886359E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64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FDCEA-3AC5-48E8-BDFD-F79CC40A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144C88-35D6-4367-8AFC-0F19F9DD2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534EDE-B387-4788-8F99-2AB5F734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9486CB-A1B0-4A03-BE16-A3CC0634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72597E-4162-4A5D-9E3F-62DC65B5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50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1586A-7D9F-44F7-ACF5-F953A803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F83479-07BF-4658-A7F6-D9B127E1E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658EB4-2646-477F-AF16-BF40E55C6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1B2B38-232B-461D-B7AD-E82C7AA8B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3D6778-4C33-4B9E-9D9E-8380DC6D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FF020B-2217-4F9D-A42C-48E0523E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43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BCA51-9D0C-4A77-B761-C5C83BD9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DCEFE0-6BF6-4EED-8C4B-2A11FF2EF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095869-6080-48D1-86D2-ACC65D71E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6206E8-F0F7-4785-A18A-D26026532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DFC7D9-38E0-4BA6-99C8-682689BE7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EE24984-5D06-47C4-8764-90B74628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A50C7D-BAA7-4111-9BB9-201A798D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DA674B-4165-451C-9FD0-61F892AE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57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AF6E3-13F9-4B60-9439-1DD9ACF1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7B4AFA1-28A0-45AF-9B37-ACE27C56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89F85D-3623-491A-8033-F190BF4B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8634AB9-F9D2-4F2B-8012-84911922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44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674269-BB8C-42D2-996D-B72C57D0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D00DAA5-8515-491A-97EE-00CBAB6B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4F273CD-C62E-4D57-A431-1DE72F22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07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2E86E-5357-4A53-8F09-CC5F66B7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8E937-12C0-4FF4-85FE-1C878EC66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5BC7CF2-2A81-40E4-9056-9C9D2C097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90B9F8-4ACA-41BF-9BD2-24EC96ED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BDB066-8CF7-485A-AA45-36738C7C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2516BD-FDC5-4D47-85AF-79F3F09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38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99E8F-563B-49AD-95ED-E8652355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37E9D74-0098-43E5-BAFE-49E86059F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D4DADC-3D3A-4EB6-8E23-F1B172136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05A144-B03B-4327-8452-5DED07B7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F5CDB2-71D5-4D47-8F7C-7EF7DCED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71362F-82F0-4CF1-AC77-D53BDC09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19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" name="camera.wav"/>
          </p:stSnd>
        </p:sndAc>
      </p:transition>
    </mc:Choice>
    <mc:Fallback>
      <p:transition spd="slow" advClick="0" advTm="20000"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704A6F6-39D7-4195-AE17-7309BE5D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45D148-B40C-4086-97F5-902F72A23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A27C69-7B32-4752-BCB5-94FB46117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5064-A392-466C-8FDB-5CD57F6A4295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81B956-9B17-45F6-8B86-08D95356F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F79647-D23D-4143-BA22-DB117EEFA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0D00-12DF-46BB-960B-BB05A40BD7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83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13" name="camera.wav"/>
          </p:stSnd>
        </p:sndAc>
      </p:transition>
    </mc:Choice>
    <mc:Fallback>
      <p:transition spd="slow" advClick="0" advTm="20000">
        <p:sndAc>
          <p:stSnd>
            <p:snd r:embed="rId13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71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44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71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65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35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25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28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224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31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3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47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01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>
        <p:sndAc>
          <p:stSnd>
            <p:snd r:embed="rId2" name="camera.wav"/>
          </p:stSnd>
        </p:sndAc>
      </p:transition>
    </mc:Choice>
    <mc:Fallback>
      <p:transition spd="slow" advClick="0" advTm="20000">
        <p:sndAc>
          <p:stSnd>
            <p:snd r:embed="rId2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Breedbeeld</PresentationFormat>
  <Paragraphs>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D@@NTJE .....</dc:creator>
  <cp:lastModifiedBy>D@@NTJE .....</cp:lastModifiedBy>
  <cp:revision>1</cp:revision>
  <dcterms:created xsi:type="dcterms:W3CDTF">2017-08-15T08:23:32Z</dcterms:created>
  <dcterms:modified xsi:type="dcterms:W3CDTF">2017-08-15T08:26:51Z</dcterms:modified>
</cp:coreProperties>
</file>